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E43"/>
    <a:srgbClr val="000066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75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" Type="http://schemas.openxmlformats.org/officeDocument/2006/relationships/presProps" Target="presProp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" Type="http://schemas.openxmlformats.org/officeDocument/2006/relationships/viewProps" Target="viewProps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" Type="http://schemas.openxmlformats.org/officeDocument/2006/relationships/theme" Target="theme/theme1.xml"/><Relationship Id="rId40" Type="http://schemas.openxmlformats.org/officeDocument/2006/relationships/slide" Target="slides/slide35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E6751-FF12-426D-B04C-22CD52A2D662}" type="datetimeFigureOut">
              <a:rPr kumimoji="1" lang="ja-JP" altLang="en-US" smtClean="0"/>
              <a:t>2023/9/2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1BC3A-F686-4D21-86DA-0F96714AE9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0927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86B2FF1-0605-5A0E-A60F-94EEC17EE068}"/>
              </a:ext>
            </a:extLst>
          </p:cNvPr>
          <p:cNvSpPr/>
          <p:nvPr userDrawn="1"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4F9A588-95E9-58E4-ACE5-2F8F8ABA173B}"/>
              </a:ext>
            </a:extLst>
          </p:cNvPr>
          <p:cNvSpPr txBox="1"/>
          <p:nvPr userDrawn="1"/>
        </p:nvSpPr>
        <p:spPr>
          <a:xfrm>
            <a:off x="36000" y="126900"/>
            <a:ext cx="6958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rgbClr val="001E43"/>
                </a:solidFill>
                <a:latin typeface="+mn-ea"/>
              </a:rPr>
              <a:t>加古川市公用車の走行ルート（</a:t>
            </a:r>
            <a:r>
              <a:rPr kumimoji="1" lang="en-US" altLang="ja-JP" sz="2400" b="1" dirty="0">
                <a:solidFill>
                  <a:srgbClr val="001E43"/>
                </a:solidFill>
                <a:latin typeface="+mn-ea"/>
              </a:rPr>
              <a:t>2017</a:t>
            </a:r>
            <a:r>
              <a:rPr kumimoji="1" lang="ja-JP" altLang="en-US" sz="2400" b="1" dirty="0">
                <a:solidFill>
                  <a:srgbClr val="001E43"/>
                </a:solidFill>
                <a:latin typeface="+mn-ea"/>
              </a:rPr>
              <a:t>年</a:t>
            </a:r>
            <a:r>
              <a:rPr kumimoji="1" lang="en-US" altLang="ja-JP" sz="2400" b="1" dirty="0">
                <a:solidFill>
                  <a:srgbClr val="001E43"/>
                </a:solidFill>
                <a:latin typeface="+mn-ea"/>
              </a:rPr>
              <a:t>2</a:t>
            </a:r>
            <a:r>
              <a:rPr kumimoji="1" lang="ja-JP" altLang="en-US" sz="2400" b="1" dirty="0">
                <a:solidFill>
                  <a:srgbClr val="001E43"/>
                </a:solidFill>
                <a:latin typeface="+mn-ea"/>
              </a:rPr>
              <a:t>月</a:t>
            </a:r>
            <a:r>
              <a:rPr kumimoji="1" lang="en-US" altLang="ja-JP" sz="2400" b="1" dirty="0">
                <a:solidFill>
                  <a:srgbClr val="001E43"/>
                </a:solidFill>
                <a:latin typeface="+mn-ea"/>
              </a:rPr>
              <a:t>13</a:t>
            </a:r>
            <a:r>
              <a:rPr kumimoji="1" lang="ja-JP" altLang="en-US" sz="2400" b="1" dirty="0">
                <a:solidFill>
                  <a:srgbClr val="001E43"/>
                </a:solidFill>
                <a:latin typeface="+mn-ea"/>
              </a:rPr>
              <a:t>日）</a:t>
            </a:r>
            <a:endParaRPr kumimoji="1" lang="en-US" altLang="ja-JP" sz="2400" b="1" dirty="0">
              <a:solidFill>
                <a:srgbClr val="001E43"/>
              </a:solidFill>
              <a:latin typeface="+mn-ea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0E37D818-2D6A-0398-3299-DC3336DA9F79}"/>
              </a:ext>
            </a:extLst>
          </p:cNvPr>
          <p:cNvSpPr txBox="1"/>
          <p:nvPr userDrawn="1"/>
        </p:nvSpPr>
        <p:spPr>
          <a:xfrm>
            <a:off x="4315536" y="6561526"/>
            <a:ext cx="4572000" cy="216000"/>
          </a:xfrm>
          <a:prstGeom prst="rect">
            <a:avLst/>
          </a:prstGeom>
          <a:noFill/>
        </p:spPr>
        <p:txBody>
          <a:bodyPr wrap="square" lIns="36000" tIns="36000" rIns="36000" bIns="3600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050" dirty="0"/>
              <a:t>出典：加古川市 公用車走行データ（走行履歴）（</a:t>
            </a:r>
            <a:r>
              <a:rPr lang="en-US" altLang="ja-JP" sz="1050" dirty="0"/>
              <a:t>2017</a:t>
            </a:r>
            <a:r>
              <a:rPr lang="ja-JP" altLang="en-US" sz="1050" dirty="0"/>
              <a:t>年）を加工して作成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4656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E6751-FF12-426D-B04C-22CD52A2D662}" type="datetimeFigureOut">
              <a:rPr kumimoji="1" lang="ja-JP" altLang="en-US" smtClean="0"/>
              <a:t>2023/9/2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1BC3A-F686-4D21-86DA-0F96714AE9E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0122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車両ID：20150400001</a:t>
            </a:r>
          </a:p>
        </p:txBody>
      </p:sp>
      <p:pic>
        <p:nvPicPr>
          <p:cNvPr id="3" name="Picture 2" descr="20150400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車両ID：20150400039</a:t>
            </a:r>
          </a:p>
        </p:txBody>
      </p:sp>
      <p:pic>
        <p:nvPicPr>
          <p:cNvPr id="3" name="Picture 2" descr="201504000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車両ID：20150400041</a:t>
            </a:r>
          </a:p>
        </p:txBody>
      </p:sp>
      <p:pic>
        <p:nvPicPr>
          <p:cNvPr id="3" name="Picture 2" descr="201504000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車両ID：20150400043</a:t>
            </a:r>
          </a:p>
        </p:txBody>
      </p:sp>
      <p:pic>
        <p:nvPicPr>
          <p:cNvPr id="3" name="Picture 2" descr="201504000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車両ID：20150400048</a:t>
            </a:r>
          </a:p>
        </p:txBody>
      </p:sp>
      <p:pic>
        <p:nvPicPr>
          <p:cNvPr id="3" name="Picture 2" descr="201504000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車両ID：20150400059</a:t>
            </a:r>
          </a:p>
        </p:txBody>
      </p:sp>
      <p:pic>
        <p:nvPicPr>
          <p:cNvPr id="3" name="Picture 2" descr="201504000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車両ID：20150400060</a:t>
            </a:r>
          </a:p>
        </p:txBody>
      </p:sp>
      <p:pic>
        <p:nvPicPr>
          <p:cNvPr id="3" name="Picture 2" descr="201504000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車両ID：20150400061</a:t>
            </a:r>
          </a:p>
        </p:txBody>
      </p:sp>
      <p:pic>
        <p:nvPicPr>
          <p:cNvPr id="3" name="Picture 2" descr="201504000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車両ID：20150400062</a:t>
            </a:r>
          </a:p>
        </p:txBody>
      </p:sp>
      <p:pic>
        <p:nvPicPr>
          <p:cNvPr id="3" name="Picture 2" descr="201504000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車両ID：20150400063</a:t>
            </a:r>
          </a:p>
        </p:txBody>
      </p:sp>
      <p:pic>
        <p:nvPicPr>
          <p:cNvPr id="3" name="Picture 2" descr="201504000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車両ID：20150400064</a:t>
            </a:r>
          </a:p>
        </p:txBody>
      </p:sp>
      <p:pic>
        <p:nvPicPr>
          <p:cNvPr id="3" name="Picture 2" descr="201504000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車両ID：20150400004</a:t>
            </a:r>
          </a:p>
        </p:txBody>
      </p:sp>
      <p:pic>
        <p:nvPicPr>
          <p:cNvPr id="3" name="Picture 2" descr="201504000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車両ID：20150400081</a:t>
            </a:r>
          </a:p>
        </p:txBody>
      </p:sp>
      <p:pic>
        <p:nvPicPr>
          <p:cNvPr id="3" name="Picture 2" descr="201504000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車両ID：20150400082</a:t>
            </a:r>
          </a:p>
        </p:txBody>
      </p:sp>
      <p:pic>
        <p:nvPicPr>
          <p:cNvPr id="3" name="Picture 2" descr="201504000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車両ID：20150400083</a:t>
            </a:r>
          </a:p>
        </p:txBody>
      </p:sp>
      <p:pic>
        <p:nvPicPr>
          <p:cNvPr id="3" name="Picture 2" descr="201504000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車両ID：20150400084</a:t>
            </a:r>
          </a:p>
        </p:txBody>
      </p:sp>
      <p:pic>
        <p:nvPicPr>
          <p:cNvPr id="3" name="Picture 2" descr="201504000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車両ID：20150400087</a:t>
            </a:r>
          </a:p>
        </p:txBody>
      </p:sp>
      <p:pic>
        <p:nvPicPr>
          <p:cNvPr id="3" name="Picture 2" descr="201504000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車両ID：20150400092</a:t>
            </a:r>
          </a:p>
        </p:txBody>
      </p:sp>
      <p:pic>
        <p:nvPicPr>
          <p:cNvPr id="3" name="Picture 2" descr="2015040009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車両ID：20150400094</a:t>
            </a:r>
          </a:p>
        </p:txBody>
      </p:sp>
      <p:pic>
        <p:nvPicPr>
          <p:cNvPr id="3" name="Picture 2" descr="201504000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車両ID：20150400097</a:t>
            </a:r>
          </a:p>
        </p:txBody>
      </p:sp>
      <p:pic>
        <p:nvPicPr>
          <p:cNvPr id="3" name="Picture 2" descr="201504000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車両ID：20150400098</a:t>
            </a:r>
          </a:p>
        </p:txBody>
      </p:sp>
      <p:pic>
        <p:nvPicPr>
          <p:cNvPr id="3" name="Picture 2" descr="2015040009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車両ID：20150400099</a:t>
            </a:r>
          </a:p>
        </p:txBody>
      </p:sp>
      <p:pic>
        <p:nvPicPr>
          <p:cNvPr id="3" name="Picture 2" descr="201504000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車両ID：20150400005</a:t>
            </a:r>
          </a:p>
        </p:txBody>
      </p:sp>
      <p:pic>
        <p:nvPicPr>
          <p:cNvPr id="3" name="Picture 2" descr="201504000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車両ID：20150400185</a:t>
            </a:r>
          </a:p>
        </p:txBody>
      </p:sp>
      <p:pic>
        <p:nvPicPr>
          <p:cNvPr id="3" name="Picture 2" descr="201504001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車両ID：kaisen081</a:t>
            </a:r>
          </a:p>
        </p:txBody>
      </p:sp>
      <p:pic>
        <p:nvPicPr>
          <p:cNvPr id="3" name="Picture 2" descr="kaisen0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車両ID：kaisen102</a:t>
            </a:r>
          </a:p>
        </p:txBody>
      </p:sp>
      <p:pic>
        <p:nvPicPr>
          <p:cNvPr id="3" name="Picture 2" descr="kaisen1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車両ID：kaisen124</a:t>
            </a:r>
          </a:p>
        </p:txBody>
      </p:sp>
      <p:pic>
        <p:nvPicPr>
          <p:cNvPr id="3" name="Picture 2" descr="kaisen1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車両ID：kaisen137</a:t>
            </a:r>
          </a:p>
        </p:txBody>
      </p:sp>
      <p:pic>
        <p:nvPicPr>
          <p:cNvPr id="3" name="Picture 2" descr="kaisen1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車両ID：kaisen272</a:t>
            </a:r>
          </a:p>
        </p:txBody>
      </p:sp>
      <p:pic>
        <p:nvPicPr>
          <p:cNvPr id="3" name="Picture 2" descr="kaisen2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車両ID：20150400018</a:t>
            </a:r>
          </a:p>
        </p:txBody>
      </p:sp>
      <p:pic>
        <p:nvPicPr>
          <p:cNvPr id="3" name="Picture 2" descr="201504000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車両ID：20150400021</a:t>
            </a:r>
          </a:p>
        </p:txBody>
      </p:sp>
      <p:pic>
        <p:nvPicPr>
          <p:cNvPr id="3" name="Picture 2" descr="201504000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車両ID：20150400023</a:t>
            </a:r>
          </a:p>
        </p:txBody>
      </p:sp>
      <p:pic>
        <p:nvPicPr>
          <p:cNvPr id="3" name="Picture 2" descr="20150400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車両ID：20150400024</a:t>
            </a:r>
          </a:p>
        </p:txBody>
      </p:sp>
      <p:pic>
        <p:nvPicPr>
          <p:cNvPr id="3" name="Picture 2" descr="20150400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車両ID：20150400029</a:t>
            </a:r>
          </a:p>
        </p:txBody>
      </p:sp>
      <p:pic>
        <p:nvPicPr>
          <p:cNvPr id="3" name="Picture 2" descr="201504000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0000" y="756000"/>
            <a:ext cx="360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/>
            </a:pPr>
            <a:r>
              <a:t>車両ID：20150400030</a:t>
            </a:r>
          </a:p>
        </p:txBody>
      </p:sp>
      <p:pic>
        <p:nvPicPr>
          <p:cNvPr id="3" name="Picture 2" descr="20150400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00" y="1105200"/>
            <a:ext cx="8631936" cy="53949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游ゴシック"/>
        <a:ea typeface="游ゴシック"/>
        <a:cs typeface=""/>
      </a:majorFont>
      <a:minorFont>
        <a:latin typeface="游ゴシック"/>
        <a:ea typeface="游ゴシック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</TotalTime>
  <Words>0</Words>
  <Application>Microsoft Office PowerPoint</Application>
  <PresentationFormat>画面に合わせる (4:3)</PresentationFormat>
  <Paragraphs>0</Paragraphs>
  <Slides>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0</vt:i4>
      </vt:variant>
    </vt:vector>
  </HeadingPairs>
  <TitlesOfParts>
    <vt:vector size="3" baseType="lpstr">
      <vt:lpstr>游ゴシック</vt:lpstr>
      <vt:lpstr>Arial</vt:lpstr>
      <vt:lpstr>Office テーマ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Yamamoto Maya</dc:creator>
  <cp:lastModifiedBy>Yamamoto Maya</cp:lastModifiedBy>
  <cp:revision>13</cp:revision>
  <dcterms:created xsi:type="dcterms:W3CDTF">2023-09-01T13:42:56Z</dcterms:created>
  <dcterms:modified xsi:type="dcterms:W3CDTF">2023-09-02T10:01:45Z</dcterms:modified>
</cp:coreProperties>
</file>